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312387-F77A-BA11-10DF-BC8C49F9E4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D9A342-A530-3668-1AA8-A3A9A6816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F9A0A7-4DFC-3F75-9CEE-2D8A30F11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A630EE-F30A-51C2-F09D-B993570F5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A69BFD-FB8B-FA57-6507-3479CE68F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558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B62C41-5467-15AB-0FB0-114DBF883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FFDD1A-4C76-E436-010C-167C055FC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A082DC-2724-FDD9-7B89-FDD82DB70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A740F4-EB0D-7383-28A9-771E52C7E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AA1E14-9389-0556-6E53-734CB377B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3668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862732-87A7-E23C-DC0D-001D8EB34F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D90061-8C13-E81A-E3B0-FEFB9C653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2EB772-A004-2AF8-C5AB-5CC9DFBB8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B61CCC-8E32-AA59-D3C1-0B496C4C2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E556AE-482B-D0F1-C94D-8E888055B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529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682ADD-1121-9937-4378-441B57EE4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2A3FE0-B910-DD55-93DB-3F5366BCC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90BFA0-588B-57FC-3228-FCA691005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3E0D95-B2ED-BFB5-95B9-C9F4AA098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3EB119-1435-5F72-F936-968F5DB84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8684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D3F982-9645-865D-9079-94AC81A7C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A208EA-C5BB-FCB7-3185-5EBC6A75E4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B1059D-3734-6063-D7AB-F7A150BE2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1E5014-D6F1-5C0B-12C0-FF0D05AC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28087E-6BA7-B35D-CDF7-225D4B799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411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25F3E0-122D-870E-1CCC-A1A73E276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3E4C71-A386-E8CD-44E1-B9AD0B0C46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8CF16D-0D07-710E-D8B7-1CF6BAE94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A6D4CB-3EFC-BD61-9768-DEB037F97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206967-1725-6EEA-E1EF-E9B361071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DA50C8-2989-3DEC-801C-9505E072B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22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81F86F-A401-1E52-27D0-10FE0410F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845BF6-E8A4-54BA-33E2-5622BE9E98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FD2D87-9780-605B-5013-45D0994506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0582AE5-B423-9486-83D6-410311C32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D76FBCE-0F60-FF1B-67F9-49557014D2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217E4FF-5265-B9E4-9FED-E00D24929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E2B5383-A7DD-9615-0F9F-2BF7E42A6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6C0277-604D-0637-F501-8F46839FF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493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8D5EB0-6829-73C9-F146-8C7DA16A2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F611B97-3358-4F94-086E-23F8FEEF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0BFDD2-9367-C0CB-54C4-58DC979F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677C95-921A-BADA-2CC7-683A82723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967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44D3A1-3FDB-2569-0F40-26D73E562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009A08-CB8E-2BA9-AF28-8D5F2A426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56DFE1A-8178-7D0D-5B57-76F5B6657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8137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07049-E219-777F-18BE-AAB778C2E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7CB01D-AEC4-60C3-CEBA-20781AE01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74B93A-FFBF-6E21-D5A7-991D766D4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89F31E-096A-9D6C-2574-97E01D495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716AB0-8EDB-6556-F231-8048D4734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574441-FF8C-0F08-D941-7EB9C16CA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131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22C43-575C-FC90-0C75-43631F383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81C487F-A4CC-FD10-EA10-EF54440ED7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6BDC6D-0085-3F65-2F1C-CB8935D9E8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EE736D-76D3-1E8D-149E-B92B82EE8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C174ED-64F3-A7FE-4C2C-56967D1EF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4A8C7F-F43D-115D-1911-3B241C405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1787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4941269-A01C-154E-C98A-AD0A58A93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822B83-AA99-02F6-151E-F6D1EDC30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FC2004-E2AC-C78C-58C4-4F2FC472E4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EB3BC-C858-41F9-95D7-B5E7EA99BB39}" type="datetimeFigureOut">
              <a:rPr lang="ko-KR" altLang="en-US" smtClean="0"/>
              <a:t>2022-08-24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72F631-6D29-5025-D83B-4A32C9748E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2053C2-9005-F48C-CFC4-848AD5C7DD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12254-3980-4246-B89B-DB42349C36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1270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9C22D3-7AAE-D3A7-9A0C-EFC48B8E33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 err="1"/>
              <a:t>Dobot</a:t>
            </a:r>
            <a:r>
              <a:rPr lang="en-US" altLang="ko-KR" sz="3600" dirty="0"/>
              <a:t> 22 08 25 </a:t>
            </a:r>
            <a:endParaRPr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CF8A7F-0AEA-00A0-9FCD-83860E3C46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최선일</a:t>
            </a:r>
            <a:r>
              <a:rPr lang="en-US" altLang="ko-KR" dirty="0"/>
              <a:t>, </a:t>
            </a:r>
            <a:r>
              <a:rPr lang="ko-KR" altLang="en-US" dirty="0"/>
              <a:t>황병욱</a:t>
            </a:r>
          </a:p>
        </p:txBody>
      </p:sp>
    </p:spTree>
    <p:extLst>
      <p:ext uri="{BB962C8B-B14F-4D97-AF65-F5344CB8AC3E}">
        <p14:creationId xmlns:p14="http://schemas.microsoft.com/office/powerpoint/2010/main" val="3260197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F065DC-3B44-0A19-92CA-5C9922E4150A}"/>
              </a:ext>
            </a:extLst>
          </p:cNvPr>
          <p:cNvSpPr txBox="1"/>
          <p:nvPr/>
        </p:nvSpPr>
        <p:spPr>
          <a:xfrm>
            <a:off x="374469" y="365760"/>
            <a:ext cx="3457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타격 모션 수정</a:t>
            </a:r>
          </a:p>
        </p:txBody>
      </p:sp>
      <p:pic>
        <p:nvPicPr>
          <p:cNvPr id="3" name="핑퐁시도6">
            <a:hlinkClick r:id="" action="ppaction://media"/>
            <a:extLst>
              <a:ext uri="{FF2B5EF4-FFF2-40B4-BE49-F238E27FC236}">
                <a16:creationId xmlns:a16="http://schemas.microsoft.com/office/drawing/2014/main" id="{7C44F9E6-E3F5-B396-5F2D-8DF0F080DC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9049" y="1162050"/>
            <a:ext cx="5943600" cy="45339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012327-905B-2CDD-77F8-1BA618DB2DAC}"/>
              </a:ext>
            </a:extLst>
          </p:cNvPr>
          <p:cNvSpPr txBox="1"/>
          <p:nvPr/>
        </p:nvSpPr>
        <p:spPr>
          <a:xfrm>
            <a:off x="6696363" y="5049619"/>
            <a:ext cx="5116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J1</a:t>
            </a:r>
            <a:r>
              <a:rPr lang="ko-KR" altLang="en-US" dirty="0"/>
              <a:t>을 </a:t>
            </a:r>
            <a:r>
              <a:rPr lang="en-US" altLang="ko-KR" dirty="0"/>
              <a:t>45</a:t>
            </a:r>
            <a:r>
              <a:rPr lang="ko-KR" altLang="en-US" dirty="0"/>
              <a:t>도로 </a:t>
            </a:r>
            <a:r>
              <a:rPr lang="ko-KR" altLang="en-US" dirty="0" err="1"/>
              <a:t>꺽어</a:t>
            </a:r>
            <a:r>
              <a:rPr lang="ko-KR" altLang="en-US" dirty="0"/>
              <a:t> 준비자세를 취하고 바로 타격하도록 타격 모션을 수정하였다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072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CB07B4-BFDA-8594-5B63-9BDA580E19E1}"/>
              </a:ext>
            </a:extLst>
          </p:cNvPr>
          <p:cNvSpPr txBox="1"/>
          <p:nvPr/>
        </p:nvSpPr>
        <p:spPr>
          <a:xfrm>
            <a:off x="374469" y="365760"/>
            <a:ext cx="3457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Z</a:t>
            </a:r>
            <a:r>
              <a:rPr lang="ko-KR" altLang="en-US" dirty="0"/>
              <a:t> </a:t>
            </a:r>
            <a:r>
              <a:rPr lang="en-US" altLang="ko-KR" dirty="0"/>
              <a:t>pose</a:t>
            </a:r>
            <a:r>
              <a:rPr lang="ko-KR" altLang="en-US" dirty="0"/>
              <a:t> </a:t>
            </a:r>
            <a:r>
              <a:rPr lang="en-US" altLang="ko-KR" dirty="0"/>
              <a:t>detection</a:t>
            </a:r>
            <a:endParaRPr lang="ko-KR" altLang="en-US" dirty="0"/>
          </a:p>
        </p:txBody>
      </p:sp>
      <p:pic>
        <p:nvPicPr>
          <p:cNvPr id="3" name="zposedetection1">
            <a:hlinkClick r:id="" action="ppaction://media"/>
            <a:extLst>
              <a:ext uri="{FF2B5EF4-FFF2-40B4-BE49-F238E27FC236}">
                <a16:creationId xmlns:a16="http://schemas.microsoft.com/office/drawing/2014/main" id="{B4F4840F-F0D1-2D3F-A5B8-EA6C2B4705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4469" y="1354657"/>
            <a:ext cx="10332072" cy="32166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897CD0-CA25-7FD8-53B8-285F2EF6C9C8}"/>
              </a:ext>
            </a:extLst>
          </p:cNvPr>
          <p:cNvSpPr txBox="1"/>
          <p:nvPr/>
        </p:nvSpPr>
        <p:spPr>
          <a:xfrm>
            <a:off x="304800" y="4807131"/>
            <a:ext cx="10424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아르코</a:t>
            </a:r>
            <a:r>
              <a:rPr lang="ko-KR" altLang="en-US" dirty="0"/>
              <a:t> 마커를 탁구대 기준 </a:t>
            </a:r>
            <a:r>
              <a:rPr lang="en-US" altLang="ko-KR" dirty="0" err="1"/>
              <a:t>yz</a:t>
            </a:r>
            <a:r>
              <a:rPr lang="ko-KR" altLang="en-US" dirty="0"/>
              <a:t> 평면에 부착하여 탁구공의 </a:t>
            </a:r>
            <a:r>
              <a:rPr lang="en-US" altLang="ko-KR" dirty="0"/>
              <a:t>z pose</a:t>
            </a:r>
            <a:r>
              <a:rPr lang="ko-KR" altLang="en-US" dirty="0"/>
              <a:t>를 </a:t>
            </a:r>
            <a:r>
              <a:rPr lang="en-US" altLang="ko-KR" dirty="0"/>
              <a:t> </a:t>
            </a:r>
            <a:r>
              <a:rPr lang="ko-KR" altLang="en-US" dirty="0"/>
              <a:t>추출하였지만 오차가 심하여 결과가 만족스럽지 못하여 추가적인 보완이 필요하다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2097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82E6C1-EB7A-766D-2AA3-2B734C2A608C}"/>
              </a:ext>
            </a:extLst>
          </p:cNvPr>
          <p:cNvSpPr txBox="1"/>
          <p:nvPr/>
        </p:nvSpPr>
        <p:spPr>
          <a:xfrm>
            <a:off x="374469" y="365760"/>
            <a:ext cx="3457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공중에 띄우기</a:t>
            </a:r>
          </a:p>
        </p:txBody>
      </p:sp>
      <p:pic>
        <p:nvPicPr>
          <p:cNvPr id="3" name="퍼팅시도8">
            <a:hlinkClick r:id="" action="ppaction://media"/>
            <a:extLst>
              <a:ext uri="{FF2B5EF4-FFF2-40B4-BE49-F238E27FC236}">
                <a16:creationId xmlns:a16="http://schemas.microsoft.com/office/drawing/2014/main" id="{DF5F0275-7254-BBD6-6C0F-43B6B0B45D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4469" y="1344734"/>
            <a:ext cx="10579858" cy="403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19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F7A8B2-D406-E188-EB04-BDAA2CEE84E7}"/>
              </a:ext>
            </a:extLst>
          </p:cNvPr>
          <p:cNvSpPr txBox="1"/>
          <p:nvPr/>
        </p:nvSpPr>
        <p:spPr>
          <a:xfrm>
            <a:off x="374469" y="365760"/>
            <a:ext cx="3457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공중에 띄우기</a:t>
            </a:r>
          </a:p>
        </p:txBody>
      </p:sp>
      <p:pic>
        <p:nvPicPr>
          <p:cNvPr id="3" name="퍼팅시도7">
            <a:hlinkClick r:id="" action="ppaction://media"/>
            <a:extLst>
              <a:ext uri="{FF2B5EF4-FFF2-40B4-BE49-F238E27FC236}">
                <a16:creationId xmlns:a16="http://schemas.microsoft.com/office/drawing/2014/main" id="{EC81873B-A958-1DDC-35CD-E23F460708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4469" y="1276248"/>
            <a:ext cx="10773822" cy="410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805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퍼팅시도6">
            <a:hlinkClick r:id="" action="ppaction://media"/>
            <a:extLst>
              <a:ext uri="{FF2B5EF4-FFF2-40B4-BE49-F238E27FC236}">
                <a16:creationId xmlns:a16="http://schemas.microsoft.com/office/drawing/2014/main" id="{E7222530-EC6C-6F34-8D57-96A27CE89D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9454" y="1245754"/>
            <a:ext cx="11453092" cy="43664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01645E-B943-8173-DE25-214C91BE025A}"/>
              </a:ext>
            </a:extLst>
          </p:cNvPr>
          <p:cNvSpPr txBox="1"/>
          <p:nvPr/>
        </p:nvSpPr>
        <p:spPr>
          <a:xfrm>
            <a:off x="374469" y="365760"/>
            <a:ext cx="3457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공중에 띄우기</a:t>
            </a:r>
          </a:p>
        </p:txBody>
      </p:sp>
    </p:spTree>
    <p:extLst>
      <p:ext uri="{BB962C8B-B14F-4D97-AF65-F5344CB8AC3E}">
        <p14:creationId xmlns:p14="http://schemas.microsoft.com/office/powerpoint/2010/main" val="4270854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1423</TotalTime>
  <Words>53</Words>
  <Application>Microsoft Office PowerPoint</Application>
  <PresentationFormat>와이드스크린</PresentationFormat>
  <Paragraphs>9</Paragraphs>
  <Slides>6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Dobot 22 08 25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Dobot 22 08</dc:title>
  <dc:creator>황병욱</dc:creator>
  <cp:lastModifiedBy>황병욱</cp:lastModifiedBy>
  <cp:revision>2</cp:revision>
  <dcterms:created xsi:type="dcterms:W3CDTF">2022-08-24T07:39:27Z</dcterms:created>
  <dcterms:modified xsi:type="dcterms:W3CDTF">2022-08-25T07:22:59Z</dcterms:modified>
</cp:coreProperties>
</file>

<file path=docProps/thumbnail.jpeg>
</file>